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4" r:id="rId1"/>
  </p:sldMasterIdLst>
  <p:notesMasterIdLst>
    <p:notesMasterId r:id="rId25"/>
  </p:notesMasterIdLst>
  <p:handoutMasterIdLst>
    <p:handoutMasterId r:id="rId26"/>
  </p:handoutMasterIdLst>
  <p:sldIdLst>
    <p:sldId id="357" r:id="rId2"/>
    <p:sldId id="387" r:id="rId3"/>
    <p:sldId id="390" r:id="rId4"/>
    <p:sldId id="441" r:id="rId5"/>
    <p:sldId id="442" r:id="rId6"/>
    <p:sldId id="444" r:id="rId7"/>
    <p:sldId id="404" r:id="rId8"/>
    <p:sldId id="434" r:id="rId9"/>
    <p:sldId id="456" r:id="rId10"/>
    <p:sldId id="435" r:id="rId11"/>
    <p:sldId id="446" r:id="rId12"/>
    <p:sldId id="448" r:id="rId13"/>
    <p:sldId id="449" r:id="rId14"/>
    <p:sldId id="450" r:id="rId15"/>
    <p:sldId id="451" r:id="rId16"/>
    <p:sldId id="436" r:id="rId17"/>
    <p:sldId id="437" r:id="rId18"/>
    <p:sldId id="438" r:id="rId19"/>
    <p:sldId id="440" r:id="rId20"/>
    <p:sldId id="453" r:id="rId21"/>
    <p:sldId id="452" r:id="rId22"/>
    <p:sldId id="454" r:id="rId23"/>
    <p:sldId id="45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3" userDrawn="1">
          <p15:clr>
            <a:srgbClr val="A4A3A4"/>
          </p15:clr>
        </p15:guide>
        <p15:guide id="2" pos="1844" userDrawn="1">
          <p15:clr>
            <a:srgbClr val="A4A3A4"/>
          </p15:clr>
        </p15:guide>
        <p15:guide id="3" pos="7287" userDrawn="1">
          <p15:clr>
            <a:srgbClr val="A4A3A4"/>
          </p15:clr>
        </p15:guide>
        <p15:guide id="4" orient="horz" pos="890" userDrawn="1">
          <p15:clr>
            <a:srgbClr val="A4A3A4"/>
          </p15:clr>
        </p15:guide>
        <p15:guide id="5" orient="horz" pos="3884" userDrawn="1">
          <p15:clr>
            <a:srgbClr val="A4A3A4"/>
          </p15:clr>
        </p15:guide>
        <p15:guide id="6" pos="5110" userDrawn="1">
          <p15:clr>
            <a:srgbClr val="A4A3A4"/>
          </p15:clr>
        </p15:guide>
        <p15:guide id="7" orient="horz" pos="3045" userDrawn="1">
          <p15:clr>
            <a:srgbClr val="A4A3A4"/>
          </p15:clr>
        </p15:guide>
        <p15:guide id="8" orient="horz" pos="2614" userDrawn="1">
          <p15:clr>
            <a:srgbClr val="A4A3A4"/>
          </p15:clr>
        </p15:guide>
        <p15:guide id="9" orient="horz" pos="3158" userDrawn="1">
          <p15:clr>
            <a:srgbClr val="A4A3A4"/>
          </p15:clr>
        </p15:guide>
        <p15:guide id="10" orient="horz" pos="663" userDrawn="1">
          <p15:clr>
            <a:srgbClr val="A4A3A4"/>
          </p15:clr>
        </p15:guide>
        <p15:guide id="11" orient="horz" pos="3816" userDrawn="1">
          <p15:clr>
            <a:srgbClr val="A4A3A4"/>
          </p15:clr>
        </p15:guide>
        <p15:guide id="12" pos="1050" userDrawn="1">
          <p15:clr>
            <a:srgbClr val="A4A3A4"/>
          </p15:clr>
        </p15:guide>
        <p15:guide id="13" pos="3500" userDrawn="1">
          <p15:clr>
            <a:srgbClr val="A4A3A4"/>
          </p15:clr>
        </p15:guide>
        <p15:guide id="14" pos="4883" userDrawn="1">
          <p15:clr>
            <a:srgbClr val="A4A3A4"/>
          </p15:clr>
        </p15:guide>
        <p15:guide id="15" pos="6108" userDrawn="1">
          <p15:clr>
            <a:srgbClr val="A4A3A4"/>
          </p15:clr>
        </p15:guide>
        <p15:guide id="16" orient="horz" pos="16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2012"/>
    <a:srgbClr val="87F4A4"/>
    <a:srgbClr val="FD89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51" autoAdjust="0"/>
    <p:restoredTop sz="91478"/>
  </p:normalViewPr>
  <p:slideViewPr>
    <p:cSldViewPr snapToGrid="0" snapToObjects="1">
      <p:cViewPr varScale="1">
        <p:scale>
          <a:sx n="85" d="100"/>
          <a:sy n="85" d="100"/>
        </p:scale>
        <p:origin x="230" y="80"/>
      </p:cViewPr>
      <p:guideLst>
        <p:guide pos="393"/>
        <p:guide pos="1844"/>
        <p:guide pos="7287"/>
        <p:guide orient="horz" pos="890"/>
        <p:guide orient="horz" pos="3884"/>
        <p:guide pos="5110"/>
        <p:guide orient="horz" pos="3045"/>
        <p:guide orient="horz" pos="2614"/>
        <p:guide orient="horz" pos="3158"/>
        <p:guide orient="horz" pos="663"/>
        <p:guide orient="horz" pos="3816"/>
        <p:guide pos="1050"/>
        <p:guide pos="3500"/>
        <p:guide pos="4883"/>
        <p:guide pos="6108"/>
        <p:guide orient="horz" pos="16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2" d="100"/>
        <a:sy n="122" d="100"/>
      </p:scale>
      <p:origin x="0" y="0"/>
    </p:cViewPr>
  </p:sorterViewPr>
  <p:notesViewPr>
    <p:cSldViewPr snapToGrid="0" snapToObjects="1" showGuides="1">
      <p:cViewPr varScale="1">
        <p:scale>
          <a:sx n="102" d="100"/>
          <a:sy n="102" d="100"/>
        </p:scale>
        <p:origin x="436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DD2C95-7D8C-7A44-9F11-91278CA578E4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175C78-FD3B-8B45-948A-843CB41E6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16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E19544-68FF-8744-AC7F-286BE28AA5B2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833B24-1A92-534A-B4BB-6BFEC0023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70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833B24-1A92-534A-B4BB-6BFEC0023A4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769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318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10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7639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imag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2214034" y="2332134"/>
            <a:ext cx="7763933" cy="1645011"/>
          </a:xfrm>
        </p:spPr>
        <p:txBody>
          <a:bodyPr/>
          <a:lstStyle>
            <a:lvl1pPr algn="ctr">
              <a:defRPr b="0" i="1">
                <a:solidFill>
                  <a:schemeClr val="bg1"/>
                </a:solidFill>
                <a:latin typeface="Futura PT ExtraBold Reg"/>
                <a:ea typeface="Futura PT ExtraBold Oblique" charset="0"/>
                <a:cs typeface="Futura PT ExtraBold Reg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214034" y="4220442"/>
            <a:ext cx="7763932" cy="443742"/>
          </a:xfrm>
        </p:spPr>
        <p:txBody>
          <a:bodyPr wrap="square">
            <a:noAutofit/>
          </a:bodyPr>
          <a:lstStyle>
            <a:lvl1pPr marL="0" indent="0" algn="ctr">
              <a:buNone/>
              <a:defRPr sz="2400" b="1" i="0" spc="30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848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71359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15041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2947983"/>
            <a:ext cx="6039678" cy="2805166"/>
          </a:xfrm>
        </p:spPr>
        <p:txBody>
          <a:bodyPr wrap="square">
            <a:noAutofit/>
          </a:bodyPr>
          <a:lstStyle>
            <a:lvl1pPr>
              <a:defRPr sz="1600"/>
            </a:lvl1pPr>
            <a:lvl2pPr marL="449263" indent="-225425">
              <a:tabLst/>
              <a:defRPr sz="1400"/>
            </a:lvl2pPr>
            <a:lvl3pPr marL="673100" indent="-223838">
              <a:tabLst/>
              <a:defRPr sz="1200"/>
            </a:lvl3pPr>
            <a:lvl4pPr marL="898525" indent="-225425">
              <a:tabLst/>
              <a:defRPr sz="1100"/>
            </a:lvl4pPr>
            <a:lvl5pPr marL="1157288" indent="-258763">
              <a:tabLst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6127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178">
          <p15:clr>
            <a:srgbClr val="FBAE40"/>
          </p15:clr>
        </p15:guide>
        <p15:guide id="4" orient="horz" pos="4065">
          <p15:clr>
            <a:srgbClr val="FBAE40"/>
          </p15:clr>
        </p15:guide>
        <p15:guide id="5" pos="574">
          <p15:clr>
            <a:srgbClr val="FBAE40"/>
          </p15:clr>
        </p15:guide>
        <p15:guide id="6" pos="7469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2192000" cy="68390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05644" y="2098756"/>
            <a:ext cx="6747077" cy="264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4156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0452814" y="6500972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tx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833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14034" y="2332134"/>
            <a:ext cx="7763933" cy="1645011"/>
          </a:xfrm>
        </p:spPr>
        <p:txBody>
          <a:bodyPr/>
          <a:lstStyle>
            <a:lvl1pPr algn="ctr">
              <a:defRPr b="0" i="1">
                <a:solidFill>
                  <a:schemeClr val="bg1"/>
                </a:solidFill>
                <a:latin typeface="Futura PT ExtraBold Reg"/>
                <a:ea typeface="Futura PT ExtraBold Oblique" charset="0"/>
                <a:cs typeface="Futura PT ExtraBold Reg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278091" y="270933"/>
            <a:ext cx="11635818" cy="6316134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214034" y="4220442"/>
            <a:ext cx="7763932" cy="443742"/>
          </a:xfrm>
        </p:spPr>
        <p:txBody>
          <a:bodyPr wrap="square">
            <a:noAutofit/>
          </a:bodyPr>
          <a:lstStyle>
            <a:lvl1pPr marL="0" indent="0" algn="ctr">
              <a:buNone/>
              <a:defRPr sz="2400" b="1" i="0" spc="30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181634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178">
          <p15:clr>
            <a:srgbClr val="FBAE40"/>
          </p15:clr>
        </p15:guide>
        <p15:guide id="4" orient="horz" pos="4065">
          <p15:clr>
            <a:srgbClr val="FBAE40"/>
          </p15:clr>
        </p15:guide>
        <p15:guide id="5" pos="57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71359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b="0" i="1">
                <a:solidFill>
                  <a:schemeClr val="bg1"/>
                </a:solidFill>
                <a:latin typeface="Futura PT ExtraBold Reg"/>
                <a:cs typeface="Futura PT ExtraBold Reg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15041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2947983"/>
            <a:ext cx="6039678" cy="2805166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 marL="449263" indent="-225425">
              <a:tabLst/>
              <a:defRPr sz="1400">
                <a:solidFill>
                  <a:schemeClr val="bg1"/>
                </a:solidFill>
              </a:defRPr>
            </a:lvl2pPr>
            <a:lvl3pPr marL="673100" indent="-223838">
              <a:tabLst/>
              <a:defRPr sz="1200">
                <a:solidFill>
                  <a:schemeClr val="bg1"/>
                </a:solidFill>
              </a:defRPr>
            </a:lvl3pPr>
            <a:lvl4pPr marL="898525" indent="-225425">
              <a:tabLst/>
              <a:defRPr sz="1100">
                <a:solidFill>
                  <a:schemeClr val="bg1"/>
                </a:solidFill>
              </a:defRPr>
            </a:lvl4pPr>
            <a:lvl5pPr marL="1157288" indent="-258763"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452814" y="6500972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tx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85601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ull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512904" y="690235"/>
            <a:ext cx="6039678" cy="1211408"/>
          </a:xfrm>
        </p:spPr>
        <p:txBody>
          <a:bodyPr wrap="square" anchor="t">
            <a:noAutofit/>
          </a:bodyPr>
          <a:lstStyle>
            <a:lvl1pPr algn="r">
              <a:defRPr sz="4400" b="0" i="1">
                <a:solidFill>
                  <a:schemeClr val="bg1"/>
                </a:solidFill>
                <a:latin typeface="Futura PT ExtraBold Reg"/>
                <a:cs typeface="Futura PT ExtraBold Reg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512904" y="2127062"/>
            <a:ext cx="6039678" cy="443742"/>
          </a:xfrm>
        </p:spPr>
        <p:txBody>
          <a:bodyPr wrap="square" anchor="t">
            <a:noAutofit/>
          </a:bodyPr>
          <a:lstStyle>
            <a:lvl1pPr marL="0" indent="0" algn="r">
              <a:buNone/>
              <a:defRPr sz="2000" b="1" i="0" spc="30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5512904" y="2947983"/>
            <a:ext cx="6039678" cy="2781811"/>
          </a:xfrm>
        </p:spPr>
        <p:txBody>
          <a:bodyPr wrap="square">
            <a:noAutofit/>
          </a:bodyPr>
          <a:lstStyle>
            <a:lvl1pPr algn="r">
              <a:defRPr sz="1600">
                <a:solidFill>
                  <a:schemeClr val="bg1"/>
                </a:solidFill>
              </a:defRPr>
            </a:lvl1pPr>
            <a:lvl2pPr marL="449263" indent="-225425" algn="r">
              <a:tabLst/>
              <a:defRPr sz="1400">
                <a:solidFill>
                  <a:schemeClr val="bg1"/>
                </a:solidFill>
              </a:defRPr>
            </a:lvl2pPr>
            <a:lvl3pPr marL="673100" indent="-223838" algn="r">
              <a:tabLst/>
              <a:defRPr sz="1200">
                <a:solidFill>
                  <a:schemeClr val="bg1"/>
                </a:solidFill>
              </a:defRPr>
            </a:lvl3pPr>
            <a:lvl4pPr marL="898525" indent="-225425" algn="r">
              <a:tabLst/>
              <a:defRPr sz="1100">
                <a:solidFill>
                  <a:schemeClr val="bg1"/>
                </a:solidFill>
              </a:defRPr>
            </a:lvl4pPr>
            <a:lvl5pPr marL="1157288" indent="-258763" algn="r"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10452814" y="6500972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tx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3037548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71359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i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15041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10452814" y="6500972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tx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861843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178">
          <p15:clr>
            <a:srgbClr val="FBAE40"/>
          </p15:clr>
        </p15:guide>
        <p15:guide id="4" orient="horz" pos="4065">
          <p15:clr>
            <a:srgbClr val="FBAE40"/>
          </p15:clr>
        </p15:guide>
        <p15:guide id="5" pos="574">
          <p15:clr>
            <a:srgbClr val="FBAE40"/>
          </p15:clr>
        </p15:guide>
        <p15:guide id="6" pos="746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8161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content  and imag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7199453" y="0"/>
            <a:ext cx="4992547" cy="6858000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71359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15041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2947983"/>
            <a:ext cx="6039678" cy="2805166"/>
          </a:xfrm>
        </p:spPr>
        <p:txBody>
          <a:bodyPr wrap="square">
            <a:noAutofit/>
          </a:bodyPr>
          <a:lstStyle>
            <a:lvl1pPr>
              <a:defRPr sz="1600"/>
            </a:lvl1pPr>
            <a:lvl2pPr marL="449263" indent="-225425">
              <a:tabLst/>
              <a:defRPr sz="1400"/>
            </a:lvl2pPr>
            <a:lvl3pPr marL="673100" indent="-223838">
              <a:tabLst/>
              <a:defRPr sz="1200"/>
            </a:lvl3pPr>
            <a:lvl4pPr marL="898525" indent="-225425">
              <a:tabLst/>
              <a:defRPr sz="1100"/>
            </a:lvl4pPr>
            <a:lvl5pPr marL="1157288" indent="-258763">
              <a:tabLst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452814" y="6500972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tx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8947217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178">
          <p15:clr>
            <a:srgbClr val="FBAE40"/>
          </p15:clr>
        </p15:guide>
        <p15:guide id="4" orient="horz" pos="4065">
          <p15:clr>
            <a:srgbClr val="FBAE40"/>
          </p15:clr>
        </p15:guide>
        <p15:guide id="5" pos="574">
          <p15:clr>
            <a:srgbClr val="FBAE40"/>
          </p15:clr>
        </p15:guide>
        <p15:guide id="6" pos="7469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5512904" y="690235"/>
            <a:ext cx="6039678" cy="1211408"/>
          </a:xfrm>
        </p:spPr>
        <p:txBody>
          <a:bodyPr wrap="square" anchor="t">
            <a:noAutofit/>
          </a:bodyPr>
          <a:lstStyle>
            <a:lvl1pPr algn="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512904" y="2127062"/>
            <a:ext cx="6039678" cy="443742"/>
          </a:xfrm>
        </p:spPr>
        <p:txBody>
          <a:bodyPr wrap="square" anchor="t">
            <a:noAutofit/>
          </a:bodyPr>
          <a:lstStyle>
            <a:lvl1pPr marL="0" indent="0" algn="r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5512904" y="2947983"/>
            <a:ext cx="6039678" cy="2781811"/>
          </a:xfrm>
        </p:spPr>
        <p:txBody>
          <a:bodyPr wrap="square">
            <a:noAutofit/>
          </a:bodyPr>
          <a:lstStyle>
            <a:lvl1pPr algn="r">
              <a:defRPr sz="1600"/>
            </a:lvl1pPr>
            <a:lvl2pPr marL="449263" indent="-225425" algn="r">
              <a:tabLst/>
              <a:defRPr sz="1400"/>
            </a:lvl2pPr>
            <a:lvl3pPr marL="673100" indent="-223838" algn="r">
              <a:tabLst/>
              <a:defRPr sz="1200"/>
            </a:lvl3pPr>
            <a:lvl4pPr marL="898525" indent="-225425" algn="r">
              <a:tabLst/>
              <a:defRPr sz="1100"/>
            </a:lvl4pPr>
            <a:lvl5pPr marL="1157288" indent="-258763" algn="r">
              <a:tabLst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0425920" y="6500724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tx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7039580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178">
          <p15:clr>
            <a:srgbClr val="FBAE40"/>
          </p15:clr>
        </p15:guide>
        <p15:guide id="4" orient="horz" pos="4065">
          <p15:clr>
            <a:srgbClr val="FBAE40"/>
          </p15:clr>
        </p15:guide>
        <p15:guide id="5" pos="574">
          <p15:clr>
            <a:srgbClr val="FBAE40"/>
          </p15:clr>
        </p15:guide>
        <p15:guide id="6" pos="746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64565" y="713590"/>
            <a:ext cx="6039678" cy="1211408"/>
          </a:xfrm>
        </p:spPr>
        <p:txBody>
          <a:bodyPr wrap="square" anchor="t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64565" y="2150417"/>
            <a:ext cx="6039678" cy="443742"/>
          </a:xfrm>
        </p:spPr>
        <p:txBody>
          <a:bodyPr wrap="square" anchor="t">
            <a:noAutofit/>
          </a:bodyPr>
          <a:lstStyle>
            <a:lvl1pPr marL="0" indent="0" algn="ctr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3064565" y="2947983"/>
            <a:ext cx="6039678" cy="2805166"/>
          </a:xfr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  <a:lvl2pPr marL="223838" indent="0" algn="ctr">
              <a:buNone/>
              <a:tabLst/>
              <a:defRPr sz="1400"/>
            </a:lvl2pPr>
            <a:lvl3pPr marL="449262" indent="0" algn="ctr">
              <a:buNone/>
              <a:tabLst/>
              <a:defRPr sz="1200"/>
            </a:lvl3pPr>
            <a:lvl4pPr marL="673100" indent="0" algn="ctr">
              <a:buNone/>
              <a:tabLst/>
              <a:defRPr sz="1100"/>
            </a:lvl4pPr>
            <a:lvl5pPr marL="898525" indent="0" algn="ctr">
              <a:buNone/>
              <a:tabLst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0407991" y="6500724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tx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834718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178">
          <p15:clr>
            <a:srgbClr val="FBAE40"/>
          </p15:clr>
        </p15:guide>
        <p15:guide id="4" orient="horz" pos="4065">
          <p15:clr>
            <a:srgbClr val="FBAE40"/>
          </p15:clr>
        </p15:guide>
        <p15:guide id="5" pos="574">
          <p15:clr>
            <a:srgbClr val="FBAE40"/>
          </p15:clr>
        </p15:guide>
        <p15:guide id="6" pos="746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0091057" y="0"/>
            <a:ext cx="2100943" cy="18777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6076950" y="498475"/>
            <a:ext cx="5749925" cy="5819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39416" y="579599"/>
            <a:ext cx="4885084" cy="964387"/>
          </a:xfrm>
        </p:spPr>
        <p:txBody>
          <a:bodyPr wrap="square" anchor="t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6" y="1655915"/>
            <a:ext cx="4885084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16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6" y="2453481"/>
            <a:ext cx="4885084" cy="2805166"/>
          </a:xfrm>
        </p:spPr>
        <p:txBody>
          <a:bodyPr wrap="square">
            <a:noAutofit/>
          </a:bodyPr>
          <a:lstStyle>
            <a:lvl1pPr>
              <a:defRPr sz="1600"/>
            </a:lvl1pPr>
            <a:lvl2pPr marL="449263" indent="-225425">
              <a:tabLst/>
              <a:defRPr sz="1400"/>
            </a:lvl2pPr>
            <a:lvl3pPr marL="673100" indent="-223838">
              <a:tabLst/>
              <a:defRPr sz="1200"/>
            </a:lvl3pPr>
            <a:lvl4pPr marL="898525" indent="-225425">
              <a:tabLst/>
              <a:defRPr sz="1100"/>
            </a:lvl4pPr>
            <a:lvl5pPr marL="1157288" indent="-258763">
              <a:tabLst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10452814" y="6500972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tx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571955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LARGE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6" y="580835"/>
            <a:ext cx="9851246" cy="633550"/>
          </a:xfrm>
        </p:spPr>
        <p:txBody>
          <a:bodyPr wrap="square" anchor="t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1"/>
          </p:nvPr>
        </p:nvSpPr>
        <p:spPr>
          <a:xfrm>
            <a:off x="639417" y="1628774"/>
            <a:ext cx="10866784" cy="48667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10452814" y="6500972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tx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236813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6" y="579600"/>
            <a:ext cx="9980145" cy="633550"/>
          </a:xfrm>
        </p:spPr>
        <p:txBody>
          <a:bodyPr wrap="square" anchor="t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1"/>
          </p:nvPr>
        </p:nvSpPr>
        <p:spPr>
          <a:xfrm>
            <a:off x="639416" y="1625599"/>
            <a:ext cx="5165035" cy="469264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2"/>
          </p:nvPr>
        </p:nvSpPr>
        <p:spPr>
          <a:xfrm>
            <a:off x="6341165" y="1625600"/>
            <a:ext cx="5165035" cy="469264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0452814" y="6500972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tx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096782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6" y="579600"/>
            <a:ext cx="9834620" cy="672787"/>
          </a:xfrm>
        </p:spPr>
        <p:txBody>
          <a:bodyPr wrap="square" anchor="t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1"/>
          </p:nvPr>
        </p:nvSpPr>
        <p:spPr>
          <a:xfrm>
            <a:off x="639416" y="1649896"/>
            <a:ext cx="5304184" cy="200155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2"/>
          </p:nvPr>
        </p:nvSpPr>
        <p:spPr>
          <a:xfrm>
            <a:off x="6202016" y="1649896"/>
            <a:ext cx="5304184" cy="200155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3"/>
          </p:nvPr>
        </p:nvSpPr>
        <p:spPr>
          <a:xfrm>
            <a:off x="639416" y="3935897"/>
            <a:ext cx="5304184" cy="200155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14"/>
          </p:nvPr>
        </p:nvSpPr>
        <p:spPr>
          <a:xfrm>
            <a:off x="6202016" y="3935897"/>
            <a:ext cx="5304184" cy="200155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800" y="6469112"/>
            <a:ext cx="552859" cy="160174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10452814" y="6500972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tx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378618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71359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15041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798" y="6469112"/>
            <a:ext cx="552861" cy="16017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0443849" y="6500724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566003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178">
          <p15:clr>
            <a:srgbClr val="FBAE40"/>
          </p15:clr>
        </p15:guide>
        <p15:guide id="4" orient="horz" pos="4065">
          <p15:clr>
            <a:srgbClr val="FBAE40"/>
          </p15:clr>
        </p15:guide>
        <p15:guide id="5" pos="574">
          <p15:clr>
            <a:srgbClr val="FBAE40"/>
          </p15:clr>
        </p15:guide>
        <p15:guide id="6" pos="7469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content  and image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719046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7190465" y="0"/>
            <a:ext cx="5001536" cy="6858000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71359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15041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2947983"/>
            <a:ext cx="6039678" cy="2805166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 marL="449263" indent="-225425">
              <a:tabLst/>
              <a:defRPr sz="1400">
                <a:solidFill>
                  <a:schemeClr val="bg1"/>
                </a:solidFill>
              </a:defRPr>
            </a:lvl2pPr>
            <a:lvl3pPr marL="673100" indent="-223838">
              <a:tabLst/>
              <a:defRPr sz="1200">
                <a:solidFill>
                  <a:schemeClr val="bg1"/>
                </a:solidFill>
              </a:defRPr>
            </a:lvl3pPr>
            <a:lvl4pPr marL="898525" indent="-225425">
              <a:tabLst/>
              <a:defRPr sz="1100">
                <a:solidFill>
                  <a:schemeClr val="bg1"/>
                </a:solidFill>
              </a:defRPr>
            </a:lvl4pPr>
            <a:lvl5pPr marL="1157288" indent="-258763"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798" y="6469112"/>
            <a:ext cx="552861" cy="160175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10443849" y="6500724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4387730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178">
          <p15:clr>
            <a:srgbClr val="FBAE40"/>
          </p15:clr>
        </p15:guide>
        <p15:guide id="4" orient="horz" pos="4065">
          <p15:clr>
            <a:srgbClr val="FBAE40"/>
          </p15:clr>
        </p15:guide>
        <p15:guide id="5" pos="574">
          <p15:clr>
            <a:srgbClr val="FBAE40"/>
          </p15:clr>
        </p15:guide>
        <p15:guide id="6" pos="7469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71359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15041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2947983"/>
            <a:ext cx="6039678" cy="2805166"/>
          </a:xfrm>
        </p:spPr>
        <p:txBody>
          <a:bodyPr wrap="square"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 marL="449263" indent="-225425">
              <a:tabLst/>
              <a:defRPr sz="1400">
                <a:solidFill>
                  <a:schemeClr val="bg1"/>
                </a:solidFill>
              </a:defRPr>
            </a:lvl2pPr>
            <a:lvl3pPr marL="673100" indent="-223838">
              <a:tabLst/>
              <a:defRPr sz="1200">
                <a:solidFill>
                  <a:schemeClr val="bg1"/>
                </a:solidFill>
              </a:defRPr>
            </a:lvl3pPr>
            <a:lvl4pPr marL="898525" indent="-225425">
              <a:tabLst/>
              <a:defRPr sz="1100">
                <a:solidFill>
                  <a:schemeClr val="bg1"/>
                </a:solidFill>
              </a:defRPr>
            </a:lvl4pPr>
            <a:lvl5pPr marL="1157288" indent="-258763"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798" y="6469112"/>
            <a:ext cx="552861" cy="160175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10443849" y="6500724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6222305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178">
          <p15:clr>
            <a:srgbClr val="FBAE40"/>
          </p15:clr>
        </p15:guide>
        <p15:guide id="4" orient="horz" pos="4065">
          <p15:clr>
            <a:srgbClr val="FBAE40"/>
          </p15:clr>
        </p15:guide>
        <p15:guide id="5" pos="574">
          <p15:clr>
            <a:srgbClr val="FBAE40"/>
          </p15:clr>
        </p15:guide>
        <p15:guide id="6" pos="746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9406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5512904" y="690235"/>
            <a:ext cx="6039678" cy="1211408"/>
          </a:xfrm>
        </p:spPr>
        <p:txBody>
          <a:bodyPr wrap="square" anchor="t">
            <a:noAutofit/>
          </a:bodyPr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512904" y="2127062"/>
            <a:ext cx="6039678" cy="443742"/>
          </a:xfrm>
        </p:spPr>
        <p:txBody>
          <a:bodyPr wrap="square" anchor="t">
            <a:noAutofit/>
          </a:bodyPr>
          <a:lstStyle>
            <a:lvl1pPr marL="0" indent="0" algn="r">
              <a:buNone/>
              <a:defRPr sz="2000" b="1" i="0" spc="30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5512904" y="2947983"/>
            <a:ext cx="6039678" cy="2781811"/>
          </a:xfrm>
        </p:spPr>
        <p:txBody>
          <a:bodyPr wrap="square">
            <a:noAutofit/>
          </a:bodyPr>
          <a:lstStyle>
            <a:lvl1pPr algn="r">
              <a:defRPr sz="1600">
                <a:solidFill>
                  <a:schemeClr val="bg1"/>
                </a:solidFill>
              </a:defRPr>
            </a:lvl1pPr>
            <a:lvl2pPr marL="449263" indent="-225425" algn="r">
              <a:tabLst/>
              <a:defRPr sz="1400">
                <a:solidFill>
                  <a:schemeClr val="bg1"/>
                </a:solidFill>
              </a:defRPr>
            </a:lvl2pPr>
            <a:lvl3pPr marL="673100" indent="-223838" algn="r">
              <a:tabLst/>
              <a:defRPr sz="1200">
                <a:solidFill>
                  <a:schemeClr val="bg1"/>
                </a:solidFill>
              </a:defRPr>
            </a:lvl3pPr>
            <a:lvl4pPr marL="898525" indent="-225425" algn="r">
              <a:tabLst/>
              <a:defRPr sz="1100">
                <a:solidFill>
                  <a:schemeClr val="bg1"/>
                </a:solidFill>
              </a:defRPr>
            </a:lvl4pPr>
            <a:lvl5pPr marL="1157288" indent="-258763" algn="r"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798" y="6469112"/>
            <a:ext cx="552861" cy="160175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10443849" y="6500724"/>
            <a:ext cx="870021" cy="96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baseline="-25000" dirty="0">
                <a:solidFill>
                  <a:schemeClr val="bg1"/>
                </a:solidFill>
                <a:latin typeface="Futura PT" charset="0"/>
                <a:ea typeface="Futura PT" charset="0"/>
                <a:cs typeface="Futura PT" charset="0"/>
              </a:rPr>
              <a:t>2017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93132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178">
          <p15:clr>
            <a:srgbClr val="FBAE40"/>
          </p15:clr>
        </p15:guide>
        <p15:guide id="4" orient="horz" pos="4065">
          <p15:clr>
            <a:srgbClr val="FBAE40"/>
          </p15:clr>
        </p15:guide>
        <p15:guide id="5" pos="574">
          <p15:clr>
            <a:srgbClr val="FBAE40"/>
          </p15:clr>
        </p15:guide>
        <p15:guide id="6" pos="7469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3064565" y="713590"/>
            <a:ext cx="6039678" cy="1211408"/>
          </a:xfrm>
        </p:spPr>
        <p:txBody>
          <a:bodyPr wrap="square" anchor="t"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64565" y="2150417"/>
            <a:ext cx="6039678" cy="443742"/>
          </a:xfrm>
        </p:spPr>
        <p:txBody>
          <a:bodyPr wrap="square" anchor="t">
            <a:noAutofit/>
          </a:bodyPr>
          <a:lstStyle>
            <a:lvl1pPr marL="0" indent="0" algn="ctr">
              <a:buNone/>
              <a:defRPr sz="2000" b="1" i="0" spc="30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3064565" y="2947983"/>
            <a:ext cx="6039678" cy="2805166"/>
          </a:xfrm>
        </p:spPr>
        <p:txBody>
          <a:bodyPr wrap="square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223838" indent="0" algn="ctr">
              <a:buNone/>
              <a:tabLst/>
              <a:defRPr sz="1400"/>
            </a:lvl2pPr>
            <a:lvl3pPr marL="449262" indent="0" algn="ctr">
              <a:buNone/>
              <a:tabLst/>
              <a:defRPr sz="1200"/>
            </a:lvl3pPr>
            <a:lvl4pPr marL="673100" indent="0" algn="ctr">
              <a:buNone/>
              <a:tabLst/>
              <a:defRPr sz="1100"/>
            </a:lvl4pPr>
            <a:lvl5pPr marL="898525" indent="0" algn="ctr">
              <a:buNone/>
              <a:tabLst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01798" y="6469112"/>
            <a:ext cx="552861" cy="16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4758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178">
          <p15:clr>
            <a:srgbClr val="FBAE40"/>
          </p15:clr>
        </p15:guide>
        <p15:guide id="4" orient="horz" pos="4065">
          <p15:clr>
            <a:srgbClr val="FBAE40"/>
          </p15:clr>
        </p15:guide>
        <p15:guide id="5" pos="574">
          <p15:clr>
            <a:srgbClr val="FBAE40"/>
          </p15:clr>
        </p15:guide>
        <p15:guide id="6" pos="746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80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368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20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991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62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903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374885F-E128-D84F-8C1F-232D171C4F1C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34AB4D3-D701-B94F-8129-47DC3730903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9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649" r:id="rId14"/>
    <p:sldLayoutId id="2147483692" r:id="rId15"/>
    <p:sldLayoutId id="2147483657" r:id="rId16"/>
    <p:sldLayoutId id="2147483696" r:id="rId17"/>
    <p:sldLayoutId id="2147483697" r:id="rId18"/>
    <p:sldLayoutId id="2147483698" r:id="rId19"/>
    <p:sldLayoutId id="2147483680" r:id="rId20"/>
    <p:sldLayoutId id="2147483678" r:id="rId21"/>
    <p:sldLayoutId id="2147483679" r:id="rId22"/>
    <p:sldLayoutId id="2147483700" r:id="rId23"/>
    <p:sldLayoutId id="2147483701" r:id="rId24"/>
    <p:sldLayoutId id="2147483702" r:id="rId25"/>
    <p:sldLayoutId id="2147483703" r:id="rId26"/>
    <p:sldLayoutId id="2147483699" r:id="rId27"/>
    <p:sldLayoutId id="2147483687" r:id="rId28"/>
    <p:sldLayoutId id="2147483670" r:id="rId29"/>
    <p:sldLayoutId id="2147483671" r:id="rId30"/>
    <p:sldLayoutId id="2147483672" r:id="rId3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6" b="6"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7197" y="2165993"/>
            <a:ext cx="8448373" cy="1809512"/>
          </a:xfrm>
        </p:spPr>
        <p:txBody>
          <a:bodyPr/>
          <a:lstStyle/>
          <a:p>
            <a:r>
              <a:rPr lang="en-US" b="0" dirty="0">
                <a:latin typeface="Futura PT ExtraBold" panose="020B0A02020204020203" pitchFamily="34" charset="0"/>
                <a:cs typeface="Futura PT ExtraBold Obl"/>
              </a:rPr>
              <a:t>Visual Studio (VS2017)</a:t>
            </a:r>
          </a:p>
        </p:txBody>
      </p:sp>
      <p:sp>
        <p:nvSpPr>
          <p:cNvPr id="4" name="Rectangle 3"/>
          <p:cNvSpPr/>
          <p:nvPr/>
        </p:nvSpPr>
        <p:spPr>
          <a:xfrm>
            <a:off x="216665" y="276620"/>
            <a:ext cx="11736636" cy="63708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076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FC17CC-39A1-406B-8983-175CD3DC3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485" y="152658"/>
            <a:ext cx="9495030" cy="655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53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7D1BC74-87CB-4433-AAB1-BEF1628ED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318" y="124825"/>
            <a:ext cx="9439364" cy="660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337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5DA8D6-CBEB-4BEB-BC94-65351C19A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175" y="160610"/>
            <a:ext cx="9391650" cy="653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465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409D1C-BF19-4552-A680-5683DD34C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318" y="144706"/>
            <a:ext cx="9439364" cy="656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955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ED1AB3-8E28-4378-88E7-421887497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485" y="132777"/>
            <a:ext cx="9495030" cy="659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972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853959-0411-4FD1-A153-BBD8F154B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127" y="136753"/>
            <a:ext cx="9375745" cy="658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882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5B9B69-3B01-4757-9DA2-9F4474E8A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413" y="152658"/>
            <a:ext cx="9471173" cy="655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78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93313D-F175-428A-B07B-53F8E4D3B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342" y="132777"/>
            <a:ext cx="9447316" cy="659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039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3468AF-E08D-429A-AD90-02364AA87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4628" y="117650"/>
            <a:ext cx="9542743" cy="660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5686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2499ED-91BD-4317-B112-9D154B6B4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437" y="144706"/>
            <a:ext cx="9479125" cy="656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904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0CDCA5-AF1D-421B-B761-BF9AE67C1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461" y="100968"/>
            <a:ext cx="9487077" cy="665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5540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2499ED-91BD-4317-B112-9D154B6B4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437" y="144706"/>
            <a:ext cx="9479125" cy="656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2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CB95A9-9BAD-4512-8E42-7ED6B0DC0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700" y="179384"/>
            <a:ext cx="9566600" cy="660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10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54A2DC-34C9-4A2E-96E8-C9BE9398D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909" y="281201"/>
            <a:ext cx="9502982" cy="660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60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D904BC-0837-496D-920F-07745CA70191}"/>
              </a:ext>
            </a:extLst>
          </p:cNvPr>
          <p:cNvSpPr/>
          <p:nvPr/>
        </p:nvSpPr>
        <p:spPr>
          <a:xfrm>
            <a:off x="3631512" y="2967335"/>
            <a:ext cx="4928978" cy="227754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You!</a:t>
            </a:r>
          </a:p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04390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37390" y="4944316"/>
            <a:ext cx="9485154" cy="841224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</a:pPr>
            <a:endParaRPr lang="en-GB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457988" y="300341"/>
            <a:ext cx="11603384" cy="91886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 b="1" i="1">
                <a:latin typeface="Futura PT ExtraBold" panose="020B0A02020204020203" pitchFamily="34" charset="0"/>
                <a:ea typeface="Futura PT ExtraBold Oblique" charset="0"/>
                <a:cs typeface="Futura PT ExtraBold Obl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D968B6-7C4C-4A94-BE0B-F35F17B2B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366" y="160610"/>
            <a:ext cx="9455268" cy="653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39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37390" y="4944316"/>
            <a:ext cx="9485154" cy="841224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</a:pPr>
            <a:endParaRPr lang="en-GB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457988" y="300341"/>
            <a:ext cx="11603384" cy="91886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 b="1" i="1">
                <a:latin typeface="Futura PT ExtraBold" panose="020B0A02020204020203" pitchFamily="34" charset="0"/>
                <a:ea typeface="Futura PT ExtraBold Oblique" charset="0"/>
                <a:cs typeface="Futura PT ExtraBold Obl"/>
              </a:defRPr>
            </a:lvl1pPr>
          </a:lstStyle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525D82-29EA-4AA3-BC8C-5AC0F0063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175" y="108920"/>
            <a:ext cx="9391650" cy="664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87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37390" y="4944316"/>
            <a:ext cx="9485154" cy="841224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</a:pPr>
            <a:endParaRPr lang="en-GB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457988" y="300341"/>
            <a:ext cx="11603384" cy="91886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 b="1" i="1">
                <a:latin typeface="Futura PT ExtraBold" panose="020B0A02020204020203" pitchFamily="34" charset="0"/>
                <a:ea typeface="Futura PT ExtraBold Oblique" charset="0"/>
                <a:cs typeface="Futura PT ExtraBold Obl"/>
              </a:defRPr>
            </a:lvl1pPr>
          </a:lstStyle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F3CEE5-78E9-4762-922D-ADCD2C90F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556" y="180491"/>
            <a:ext cx="9518887" cy="649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97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37390" y="4944316"/>
            <a:ext cx="9485154" cy="841224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</a:pPr>
            <a:endParaRPr lang="en-GB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457988" y="300341"/>
            <a:ext cx="11603384" cy="91886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 b="1" i="1">
                <a:latin typeface="Futura PT ExtraBold" panose="020B0A02020204020203" pitchFamily="34" charset="0"/>
                <a:ea typeface="Futura PT ExtraBold Oblique" charset="0"/>
                <a:cs typeface="Futura PT ExtraBold Obl"/>
              </a:defRPr>
            </a:lvl1pPr>
          </a:lstStyle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429FD4-9274-4E74-854F-1982AB36A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461" y="860411"/>
            <a:ext cx="9487077" cy="513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080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/>
          <p:cNvSpPr txBox="1">
            <a:spLocks/>
          </p:cNvSpPr>
          <p:nvPr/>
        </p:nvSpPr>
        <p:spPr>
          <a:xfrm>
            <a:off x="457988" y="300341"/>
            <a:ext cx="11603384" cy="91886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4000" b="1" i="1">
                <a:latin typeface="Futura PT ExtraBold" panose="020B0A02020204020203" pitchFamily="34" charset="0"/>
                <a:ea typeface="Futura PT ExtraBold Oblique" charset="0"/>
                <a:cs typeface="Futura PT ExtraBold Obl"/>
              </a:defRPr>
            </a:lvl1pPr>
          </a:lstStyle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630" y="5412332"/>
            <a:ext cx="441998" cy="4115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95294B-C784-4BFD-81E6-7A818C0F8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676" y="160610"/>
            <a:ext cx="9558648" cy="653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006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DFCBE3-571A-4932-A2B5-438A36F38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342" y="81049"/>
            <a:ext cx="9447316" cy="649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596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078910-2C9D-4739-BEB5-161A3AED0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270" y="152658"/>
            <a:ext cx="9423459" cy="655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486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12289</TotalTime>
  <Words>9</Words>
  <Application>Microsoft Office PowerPoint</Application>
  <PresentationFormat>Widescreen</PresentationFormat>
  <Paragraphs>3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Calibri</vt:lpstr>
      <vt:lpstr>Futura PT</vt:lpstr>
      <vt:lpstr>Futura PT ExtraBold</vt:lpstr>
      <vt:lpstr>Futura PT ExtraBold Obl</vt:lpstr>
      <vt:lpstr>Futura PT ExtraBold Oblique</vt:lpstr>
      <vt:lpstr>Futura PT ExtraBold Reg</vt:lpstr>
      <vt:lpstr>Futura PT Heavy</vt:lpstr>
      <vt:lpstr>Tw Cen MT</vt:lpstr>
      <vt:lpstr>Tw Cen MT Condensed</vt:lpstr>
      <vt:lpstr>Wingdings 3</vt:lpstr>
      <vt:lpstr>Integral</vt:lpstr>
      <vt:lpstr>Visual Studio (VS2017)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Akhil Verma</cp:lastModifiedBy>
  <cp:revision>346</cp:revision>
  <dcterms:created xsi:type="dcterms:W3CDTF">2016-09-15T08:37:29Z</dcterms:created>
  <dcterms:modified xsi:type="dcterms:W3CDTF">2018-09-13T10:37:22Z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